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5595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5879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16125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20710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112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754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71356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85318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496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9420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532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7758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153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3030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6011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6172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5497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5777414-38CE-4E7E-9AB5-3B27683DE891}" type="datetimeFigureOut">
              <a:rPr lang="en-IN" smtClean="0"/>
              <a:t>18-06-2022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30495-0E77-4C61-B67C-6A7534B402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5132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74" r:id="rId1"/>
    <p:sldLayoutId id="2147484175" r:id="rId2"/>
    <p:sldLayoutId id="2147484176" r:id="rId3"/>
    <p:sldLayoutId id="2147484177" r:id="rId4"/>
    <p:sldLayoutId id="2147484178" r:id="rId5"/>
    <p:sldLayoutId id="2147484179" r:id="rId6"/>
    <p:sldLayoutId id="2147484180" r:id="rId7"/>
    <p:sldLayoutId id="2147484181" r:id="rId8"/>
    <p:sldLayoutId id="2147484182" r:id="rId9"/>
    <p:sldLayoutId id="2147484183" r:id="rId10"/>
    <p:sldLayoutId id="2147484184" r:id="rId11"/>
    <p:sldLayoutId id="2147484185" r:id="rId12"/>
    <p:sldLayoutId id="2147484186" r:id="rId13"/>
    <p:sldLayoutId id="2147484187" r:id="rId14"/>
    <p:sldLayoutId id="2147484188" r:id="rId15"/>
    <p:sldLayoutId id="2147484189" r:id="rId16"/>
    <p:sldLayoutId id="214748419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clk.tradedoubler.com/click?p(264325)a(3112767)g(22913642)epi(introduction9to9photoshop9cc)url(https://www.adobe.com/products/photoshop.html)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32094-DD3F-497C-A27C-679B12DBA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7731" y="224118"/>
            <a:ext cx="8825658" cy="4410635"/>
          </a:xfrm>
        </p:spPr>
        <p:txBody>
          <a:bodyPr/>
          <a:lstStyle/>
          <a:p>
            <a:pPr algn="ctr"/>
            <a: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TRAINING PRESENTATION</a:t>
            </a:r>
            <a:b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ON </a:t>
            </a:r>
            <a:b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IN" sz="6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INDIA TOUR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6C4161-91DC-4AAB-A118-14AE64C3F0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0588" y="5342966"/>
            <a:ext cx="1858589" cy="1147482"/>
          </a:xfrm>
        </p:spPr>
        <p:txBody>
          <a:bodyPr>
            <a:normAutofit/>
          </a:bodyPr>
          <a:lstStyle/>
          <a:p>
            <a:pPr algn="r"/>
            <a:r>
              <a:rPr lang="en-IN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DALJIT KAUR</a:t>
            </a:r>
          </a:p>
          <a:p>
            <a:pPr algn="r"/>
            <a:r>
              <a:rPr lang="en-IN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1905925</a:t>
            </a:r>
          </a:p>
        </p:txBody>
      </p:sp>
    </p:spTree>
    <p:extLst>
      <p:ext uri="{BB962C8B-B14F-4D97-AF65-F5344CB8AC3E}">
        <p14:creationId xmlns:p14="http://schemas.microsoft.com/office/powerpoint/2010/main" val="1233551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E7F6E-512A-4DC7-B993-D9BAA8A12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558" y="363071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JAVA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2B62A-8185-4A95-A893-D645A26C0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24" y="1763601"/>
            <a:ext cx="9606589" cy="3193881"/>
          </a:xfrm>
        </p:spPr>
        <p:txBody>
          <a:bodyPr/>
          <a:lstStyle/>
          <a:p>
            <a:pPr algn="just"/>
            <a:r>
              <a:rPr lang="en-IN" sz="2400" dirty="0">
                <a:latin typeface="+mn-lt"/>
              </a:rPr>
              <a:t>JavaScript</a:t>
            </a:r>
            <a:r>
              <a:rPr lang="en-IN" sz="2400" dirty="0"/>
              <a:t> is the </a:t>
            </a:r>
            <a:r>
              <a:rPr lang="en-IN" sz="2400" b="1" dirty="0"/>
              <a:t>Programming Language</a:t>
            </a:r>
            <a:r>
              <a:rPr lang="en-IN" sz="2400" dirty="0"/>
              <a:t> for the Web.</a:t>
            </a:r>
          </a:p>
          <a:p>
            <a:pPr algn="just"/>
            <a:r>
              <a:rPr lang="en-IN" sz="2400" dirty="0"/>
              <a:t>JavaScript can update and change both </a:t>
            </a:r>
            <a:r>
              <a:rPr lang="en-IN" sz="2400" b="1" dirty="0"/>
              <a:t>HTML</a:t>
            </a:r>
            <a:r>
              <a:rPr lang="en-IN" sz="2400" dirty="0"/>
              <a:t> and </a:t>
            </a:r>
            <a:r>
              <a:rPr lang="en-IN" sz="2400" b="1" dirty="0"/>
              <a:t>CSS.</a:t>
            </a:r>
            <a:endParaRPr lang="en-IN" sz="2400" dirty="0"/>
          </a:p>
          <a:p>
            <a:pPr algn="just"/>
            <a:r>
              <a:rPr lang="en-IN" sz="2400" dirty="0"/>
              <a:t>JavaScript can </a:t>
            </a:r>
            <a:r>
              <a:rPr lang="en-IN" sz="2400" b="1" dirty="0"/>
              <a:t>calculate</a:t>
            </a:r>
            <a:r>
              <a:rPr lang="en-IN" sz="2400" dirty="0"/>
              <a:t>, </a:t>
            </a:r>
            <a:r>
              <a:rPr lang="en-IN" sz="2400" b="1" dirty="0"/>
              <a:t>manipulate</a:t>
            </a:r>
            <a:r>
              <a:rPr lang="en-IN" sz="2400" dirty="0"/>
              <a:t> and </a:t>
            </a:r>
            <a:r>
              <a:rPr lang="en-IN" sz="2400" b="1" dirty="0"/>
              <a:t>validate</a:t>
            </a:r>
            <a:r>
              <a:rPr lang="en-IN" sz="2400" dirty="0"/>
              <a:t> data.</a:t>
            </a:r>
          </a:p>
          <a:p>
            <a:pPr algn="just"/>
            <a:r>
              <a:rPr lang="en-IN" sz="2400" dirty="0"/>
              <a:t>JavaScript is easy to learn.</a:t>
            </a:r>
          </a:p>
          <a:p>
            <a:endParaRPr lang="en-IN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4B4CCF5-0061-4E76-8022-79574D7EF6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0166"/>
            <a:ext cx="65" cy="4975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63480" rIns="0" bIns="6348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 descr="Pin on Comparisons">
            <a:extLst>
              <a:ext uri="{FF2B5EF4-FFF2-40B4-BE49-F238E27FC236}">
                <a16:creationId xmlns:a16="http://schemas.microsoft.com/office/drawing/2014/main" id="{19F199F7-5F3A-4DF0-949A-697F7AE2A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97238">
            <a:off x="6368015" y="3907085"/>
            <a:ext cx="2559868" cy="214579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1309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83885-8287-47E8-9B23-E2E181FDE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97" y="69682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BOOTSTRAP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A0BBF-21A2-4692-88D7-AB291B2FD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12" y="1246094"/>
            <a:ext cx="8946541" cy="4195481"/>
          </a:xfrm>
        </p:spPr>
        <p:txBody>
          <a:bodyPr/>
          <a:lstStyle/>
          <a:p>
            <a:pPr algn="just"/>
            <a:r>
              <a:rPr lang="en-IN" dirty="0"/>
              <a:t>Bootstrap is a free and open-source CSS framework directed at responsive, mobile-first front-end web development.</a:t>
            </a:r>
          </a:p>
          <a:p>
            <a:pPr algn="just"/>
            <a:r>
              <a:rPr lang="en-IN" dirty="0"/>
              <a:t>It contains HTML, CSS, and JavaScript-based design templates for typography, forms, buttons, navigation, and other interface components.</a:t>
            </a:r>
          </a:p>
          <a:p>
            <a:pPr algn="just"/>
            <a:r>
              <a:rPr lang="en-IN" b="1" dirty="0"/>
              <a:t>Bootstrap</a:t>
            </a:r>
            <a:r>
              <a:rPr lang="en-IN" dirty="0"/>
              <a:t> is the most popular </a:t>
            </a:r>
            <a:r>
              <a:rPr lang="en-IN" b="1" dirty="0"/>
              <a:t>CSS framework</a:t>
            </a:r>
            <a:r>
              <a:rPr lang="en-IN" dirty="0"/>
              <a:t> for developing responsive and mobile-first websites.</a:t>
            </a:r>
          </a:p>
          <a:p>
            <a:pPr algn="just"/>
            <a:r>
              <a:rPr lang="en-IN" b="1" dirty="0"/>
              <a:t>Bootstrap 5</a:t>
            </a:r>
            <a:r>
              <a:rPr lang="en-IN" dirty="0"/>
              <a:t> is the newest version of Bootstrap</a:t>
            </a:r>
          </a:p>
          <a:p>
            <a:endParaRPr lang="en-IN" dirty="0"/>
          </a:p>
        </p:txBody>
      </p:sp>
      <p:pic>
        <p:nvPicPr>
          <p:cNvPr id="4" name="Picture 8" descr="Bootstrap 4 – The Most Popular HTML, CSS, and JS Library | jQuery Plugins">
            <a:extLst>
              <a:ext uri="{FF2B5EF4-FFF2-40B4-BE49-F238E27FC236}">
                <a16:creationId xmlns:a16="http://schemas.microsoft.com/office/drawing/2014/main" id="{A8D81E7B-D748-4E47-90F5-561617EA5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09070">
            <a:off x="6987551" y="4055093"/>
            <a:ext cx="1989475" cy="190585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2091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E111F-FCCD-42CA-9E9F-6C8F5476F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930" y="354106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C4C7C-6D98-476F-8AA7-801307091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2730" y="1308848"/>
            <a:ext cx="9727124" cy="4939552"/>
          </a:xfrm>
        </p:spPr>
        <p:txBody>
          <a:bodyPr>
            <a:normAutofit/>
          </a:bodyPr>
          <a:lstStyle/>
          <a:p>
            <a:pPr algn="just"/>
            <a:r>
              <a:rPr lang="en-IN" b="1" dirty="0"/>
              <a:t>jQuery</a:t>
            </a:r>
            <a:r>
              <a:rPr lang="en-IN" dirty="0"/>
              <a:t> is a fast, small, and feature-rich JavaScript library</a:t>
            </a:r>
          </a:p>
          <a:p>
            <a:pPr algn="just"/>
            <a:r>
              <a:rPr lang="en-IN" dirty="0"/>
              <a:t> It makes things like HTML document traversal and manipulation, event handling, animation, and Ajax much simpler with an easy-to-use API that works across a multitude of browsers.</a:t>
            </a:r>
          </a:p>
          <a:p>
            <a:pPr algn="just"/>
            <a:r>
              <a:rPr lang="en-IN" b="1" dirty="0"/>
              <a:t>The jQuery library contains the following features:</a:t>
            </a:r>
          </a:p>
          <a:p>
            <a:pPr algn="just"/>
            <a:r>
              <a:rPr lang="en-IN" dirty="0"/>
              <a:t>HTML/DOM manipulation</a:t>
            </a:r>
          </a:p>
          <a:p>
            <a:pPr algn="just"/>
            <a:r>
              <a:rPr lang="en-IN" dirty="0"/>
              <a:t>CSS manipulation</a:t>
            </a:r>
          </a:p>
          <a:p>
            <a:pPr algn="just"/>
            <a:r>
              <a:rPr lang="en-IN" dirty="0"/>
              <a:t>HTML event methods</a:t>
            </a:r>
          </a:p>
          <a:p>
            <a:pPr algn="just"/>
            <a:r>
              <a:rPr lang="en-IN" dirty="0"/>
              <a:t>effects and animations</a:t>
            </a:r>
          </a:p>
          <a:p>
            <a:pPr algn="just"/>
            <a:r>
              <a:rPr lang="en-IN" dirty="0"/>
              <a:t>AJAX</a:t>
            </a:r>
          </a:p>
          <a:p>
            <a:pPr algn="just"/>
            <a:r>
              <a:rPr lang="en-IN" dirty="0"/>
              <a:t>Utilities</a:t>
            </a:r>
          </a:p>
          <a:p>
            <a:endParaRPr lang="en-IN" dirty="0"/>
          </a:p>
        </p:txBody>
      </p:sp>
      <p:pic>
        <p:nvPicPr>
          <p:cNvPr id="4" name="Picture 10" descr="Jquery Logo png images | PNGEgg">
            <a:extLst>
              <a:ext uri="{FF2B5EF4-FFF2-40B4-BE49-F238E27FC236}">
                <a16:creationId xmlns:a16="http://schemas.microsoft.com/office/drawing/2014/main" id="{BCB2DB13-1A59-4535-A5B2-D50DF00CD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3811">
            <a:off x="6792193" y="3666021"/>
            <a:ext cx="2701797" cy="238150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9401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DAADD-8E31-487D-AC41-A015D1CDF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264459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PHOTOSHOP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00719-A928-43CD-AC65-CCE0153D8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171" y="1730188"/>
            <a:ext cx="8946541" cy="4796117"/>
          </a:xfrm>
        </p:spPr>
        <p:txBody>
          <a:bodyPr/>
          <a:lstStyle/>
          <a:p>
            <a:r>
              <a:rPr lang="en-IN" b="1" dirty="0">
                <a:hlinkClick r:id="rId2"/>
              </a:rPr>
              <a:t>Photoshop</a:t>
            </a:r>
            <a:r>
              <a:rPr lang="en-IN" dirty="0"/>
              <a:t> is a photo editing and raster graphic design software which allows users to create, edit, and manipulate various graphics as well as </a:t>
            </a:r>
            <a:r>
              <a:rPr lang="en-IN" dirty="0">
                <a:latin typeface="+mn-lt"/>
              </a:rPr>
              <a:t>digital</a:t>
            </a:r>
            <a:r>
              <a:rPr lang="en-IN" dirty="0"/>
              <a:t> art.</a:t>
            </a:r>
          </a:p>
          <a:p>
            <a:r>
              <a:rPr lang="en-IN" dirty="0"/>
              <a:t>It also allows to create and edit raster images with multiple layers and import the images in various file formats</a:t>
            </a:r>
          </a:p>
          <a:p>
            <a:r>
              <a:rPr lang="en-IN" dirty="0"/>
              <a:t>Photoshop is developed by Adobe Systems for both Windows and MacOS.</a:t>
            </a:r>
          </a:p>
        </p:txBody>
      </p:sp>
      <p:pic>
        <p:nvPicPr>
          <p:cNvPr id="4" name="Picture 12" descr="Photoshop Logo Png Pic - Adobe Photoshop Transparent PNG - 470x366 - Free  Download on NicePNG">
            <a:extLst>
              <a:ext uri="{FF2B5EF4-FFF2-40B4-BE49-F238E27FC236}">
                <a16:creationId xmlns:a16="http://schemas.microsoft.com/office/drawing/2014/main" id="{998EBA3B-F172-4697-B7FE-23ACC9EA4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771307">
            <a:off x="4188248" y="4702710"/>
            <a:ext cx="2061464" cy="146737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516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559CD-305E-4F48-93AD-A3C4661DF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>
                <a:latin typeface="Aharoni" panose="02010803020104030203" pitchFamily="2" charset="-79"/>
                <a:cs typeface="Aharoni" panose="02010803020104030203" pitchFamily="2" charset="-79"/>
              </a:rPr>
              <a:t>SCREENSHOT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5F94D6-970D-4F86-99BD-904C6D5D13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246" y="1636059"/>
            <a:ext cx="8113059" cy="4769223"/>
          </a:xfrm>
        </p:spPr>
      </p:pic>
    </p:spTree>
    <p:extLst>
      <p:ext uri="{BB962C8B-B14F-4D97-AF65-F5344CB8AC3E}">
        <p14:creationId xmlns:p14="http://schemas.microsoft.com/office/powerpoint/2010/main" val="3007573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22F4BA-DE8D-4472-9F0A-664F1FA21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459" y="744071"/>
            <a:ext cx="9404723" cy="5827057"/>
          </a:xfrm>
        </p:spPr>
      </p:pic>
    </p:spTree>
    <p:extLst>
      <p:ext uri="{BB962C8B-B14F-4D97-AF65-F5344CB8AC3E}">
        <p14:creationId xmlns:p14="http://schemas.microsoft.com/office/powerpoint/2010/main" val="2120508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5D8F1-6B1E-41EC-B491-1359921A6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IN" sz="13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51330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DBF87-E95A-4D62-A496-4B2F274C1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88" y="502025"/>
            <a:ext cx="9672265" cy="932328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INTRODUCTION TO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43FE3-4D3E-4575-98E9-D29549DFC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383" y="2375646"/>
            <a:ext cx="9869487" cy="430305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3200" b="1" dirty="0"/>
              <a:t>INDIA TOUR</a:t>
            </a:r>
            <a:r>
              <a:rPr lang="en-IN" sz="2800" b="1" dirty="0"/>
              <a:t>: Tourism in India is important for the country’s economy and its growing rapidly.</a:t>
            </a:r>
          </a:p>
          <a:p>
            <a:pPr marL="0" indent="0">
              <a:buNone/>
            </a:pPr>
            <a:endParaRPr lang="en-IN" sz="2800" b="1" dirty="0"/>
          </a:p>
          <a:p>
            <a:pPr>
              <a:buFont typeface="Wingdings" panose="05000000000000000000" pitchFamily="2" charset="2"/>
              <a:buChar char="§"/>
            </a:pPr>
            <a:r>
              <a:rPr lang="en-IN" sz="2800" b="1" dirty="0"/>
              <a:t>The word travel and tourism council calculated that tourism generated 16.91 lakh crore(u$$220 billion) or9.2% of india GDP in2018 and supported 42.673 million jobs,8.1% of its total employment .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1451610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0A7F3-0401-4F1D-8BF1-1BA5117F7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05" y="228600"/>
            <a:ext cx="8946541" cy="1400530"/>
          </a:xfrm>
        </p:spPr>
        <p:txBody>
          <a:bodyPr/>
          <a:lstStyle/>
          <a:p>
            <a:r>
              <a:rPr lang="en-IN" sz="3200" u="sng" dirty="0">
                <a:latin typeface="Aharoni" panose="02010803020104030203" pitchFamily="2" charset="-79"/>
                <a:cs typeface="Aharoni" panose="02010803020104030203" pitchFamily="2" charset="-79"/>
              </a:rPr>
              <a:t>HARDWARE AND SOFTWARE REQUIREMENT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4BAF9-7D7E-4272-85F2-144ED03A8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3014" y="2402541"/>
            <a:ext cx="8946541" cy="323177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400" dirty="0">
                <a:latin typeface="Aharoni" panose="02010803020104030203" pitchFamily="2" charset="-79"/>
                <a:cs typeface="Aharoni" panose="02010803020104030203" pitchFamily="2" charset="-79"/>
              </a:rPr>
              <a:t>1</a:t>
            </a:r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. Hardware requirement</a:t>
            </a:r>
            <a:r>
              <a:rPr lang="en-IN" sz="2400" dirty="0">
                <a:latin typeface="Aharoni" panose="02010803020104030203" pitchFamily="2" charset="-79"/>
                <a:cs typeface="Aharoni" panose="02010803020104030203" pitchFamily="2" charset="-79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PROCESSOR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 Pentium IV,70 MHz or higher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RAM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 IGB or higher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HARD DISK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:-40GB or higher</a:t>
            </a:r>
          </a:p>
          <a:p>
            <a:pPr marL="0" indent="0">
              <a:buNone/>
            </a:pPr>
            <a:r>
              <a:rPr lang="en-IN" sz="2400" dirty="0">
                <a:latin typeface="+mn-lt"/>
                <a:cs typeface="Aharoni" panose="02010803020104030203" pitchFamily="2" charset="-79"/>
              </a:rPr>
              <a:t>2</a:t>
            </a:r>
            <a:r>
              <a:rPr lang="en-IN" sz="3600" dirty="0">
                <a:latin typeface="+mn-lt"/>
                <a:cs typeface="Aharoni" panose="02010803020104030203" pitchFamily="2" charset="-79"/>
              </a:rPr>
              <a:t>. </a:t>
            </a:r>
            <a:r>
              <a:rPr lang="en-IN" sz="3600" dirty="0">
                <a:latin typeface="Aharoni" panose="02010803020104030203" pitchFamily="2" charset="-79"/>
                <a:cs typeface="Aharoni" panose="02010803020104030203" pitchFamily="2" charset="-79"/>
              </a:rPr>
              <a:t>Software requirement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Operating system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:-Window XP (or higher)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>
                <a:latin typeface="+mn-lt"/>
                <a:cs typeface="Aharoni" panose="02010803020104030203" pitchFamily="2" charset="-79"/>
              </a:rPr>
              <a:t>Web browser</a:t>
            </a:r>
            <a:r>
              <a:rPr lang="en-IN" sz="2400" dirty="0">
                <a:latin typeface="+mn-lt"/>
                <a:cs typeface="Aharoni" panose="02010803020104030203" pitchFamily="2" charset="-79"/>
              </a:rPr>
              <a:t>:- Google chrome 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2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40599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72B5-4503-48D8-8ECC-D4A39365F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1335" y="107576"/>
            <a:ext cx="9404723" cy="1057836"/>
          </a:xfrm>
        </p:spPr>
        <p:txBody>
          <a:bodyPr/>
          <a:lstStyle/>
          <a:p>
            <a:r>
              <a:rPr lang="en-IN" u="sng" dirty="0">
                <a:latin typeface="Aharoni" panose="02010803020104030203" pitchFamily="2" charset="-79"/>
                <a:cs typeface="Aharoni" panose="02010803020104030203" pitchFamily="2" charset="-79"/>
              </a:rPr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79006-8EAA-4D9E-B4E1-370838B6E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3094" y="1488141"/>
            <a:ext cx="8946541" cy="4204447"/>
          </a:xfrm>
        </p:spPr>
        <p:txBody>
          <a:bodyPr numCol="2"/>
          <a:lstStyle/>
          <a:p>
            <a:pPr>
              <a:buFont typeface="Arial" panose="020B0604020202020204" pitchFamily="34" charset="0"/>
              <a:buChar char="•"/>
            </a:pPr>
            <a:r>
              <a:rPr lang="en-IN" sz="3200" dirty="0">
                <a:latin typeface="Aharoni" panose="02010803020104030203" pitchFamily="2" charset="-79"/>
                <a:cs typeface="Aharoni" panose="02010803020104030203" pitchFamily="2" charset="-79"/>
              </a:rPr>
              <a:t>Tools</a:t>
            </a:r>
            <a:endParaRPr lang="en-IN" sz="3200" dirty="0">
              <a:latin typeface="+mn-lt"/>
            </a:endParaRPr>
          </a:p>
          <a:p>
            <a:pPr marL="0" indent="0">
              <a:buNone/>
            </a:pPr>
            <a:r>
              <a:rPr lang="en-IN" dirty="0">
                <a:latin typeface="+mn-lt"/>
              </a:rPr>
              <a:t>        - Microsoft visual studio(VSC)</a:t>
            </a:r>
          </a:p>
          <a:p>
            <a:pPr marL="0" indent="0">
              <a:buNone/>
            </a:pPr>
            <a:endParaRPr lang="en-IN" dirty="0">
              <a:latin typeface="+mn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>
                <a:latin typeface="Aharoni" panose="02010803020104030203" pitchFamily="2" charset="-79"/>
                <a:cs typeface="Aharoni" panose="02010803020104030203" pitchFamily="2" charset="-79"/>
              </a:rPr>
              <a:t>Technologies </a:t>
            </a:r>
          </a:p>
          <a:p>
            <a:pPr marL="0" indent="0">
              <a:buNone/>
            </a:pPr>
            <a:r>
              <a:rPr lang="en-IN" dirty="0"/>
              <a:t>         - </a:t>
            </a:r>
            <a:r>
              <a:rPr lang="en-IN" dirty="0">
                <a:latin typeface="+mn-lt"/>
              </a:rPr>
              <a:t>Front end</a:t>
            </a:r>
          </a:p>
          <a:p>
            <a:pPr marL="0" indent="0">
              <a:buNone/>
            </a:pPr>
            <a:r>
              <a:rPr lang="en-IN" dirty="0"/>
              <a:t>         - Back end(still working)</a:t>
            </a:r>
            <a:endParaRPr lang="en-IN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75778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2ABD3-0509-40A0-AAAB-805B8904E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084" y="838200"/>
            <a:ext cx="8761413" cy="706964"/>
          </a:xfrm>
        </p:spPr>
        <p:txBody>
          <a:bodyPr/>
          <a:lstStyle/>
          <a:p>
            <a:r>
              <a:rPr lang="en-IN" sz="32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INTRODUCTION TO TOOLS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908C1B0-9685-49EC-9727-BD245378D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2474" y="1936096"/>
            <a:ext cx="6445156" cy="419576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6784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3463D-AE62-4326-852C-824387F62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425" y="740586"/>
            <a:ext cx="8993002" cy="706964"/>
          </a:xfrm>
        </p:spPr>
        <p:txBody>
          <a:bodyPr/>
          <a:lstStyle/>
          <a:p>
            <a:r>
              <a:rPr lang="en-IN" sz="4000" b="1" u="sng" dirty="0">
                <a:latin typeface="Aharoni" panose="02010803020104030203" pitchFamily="2" charset="-79"/>
                <a:cs typeface="Aharoni" panose="02010803020104030203" pitchFamily="2" charset="-79"/>
              </a:rPr>
              <a:t>MICROSOFT  VISUAL 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12DE7-23DF-4632-848F-05AC27C32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466" y="1532965"/>
            <a:ext cx="7096310" cy="5217459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Microsoft Visual Studio </a:t>
            </a:r>
            <a:r>
              <a:rPr lang="en-IN" sz="1800" dirty="0"/>
              <a:t>is an integrated development environment from Microsoft. it is used to develop computer programs, as well as websites, web apps, web services, and mobile apps.</a:t>
            </a:r>
          </a:p>
          <a:p>
            <a:r>
              <a:rPr lang="en-IN" sz="1800" dirty="0"/>
              <a:t> visual studio uses Microsoft software development platforms such as windows app window forms, window presentation foundation, windows stores, and Microsoft Silverlight. it can produce both native codes and managed code.</a:t>
            </a:r>
          </a:p>
          <a:p>
            <a:r>
              <a:rPr lang="en-IN" sz="18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Features of vs code: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Code manager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Debugger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Designer</a:t>
            </a:r>
            <a:endParaRPr lang="en-IN" sz="1800" dirty="0">
              <a:solidFill>
                <a:schemeClr val="tx1"/>
              </a:solidFill>
            </a:endParaRPr>
          </a:p>
        </p:txBody>
      </p:sp>
      <p:pic>
        <p:nvPicPr>
          <p:cNvPr id="4" name="Picture 2" descr="Screenshot of Atelier_SulpurpoolDark in VSCode">
            <a:extLst>
              <a:ext uri="{FF2B5EF4-FFF2-40B4-BE49-F238E27FC236}">
                <a16:creationId xmlns:a16="http://schemas.microsoft.com/office/drawing/2014/main" id="{9A64F680-64E3-4E96-AC56-072314C61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2776" y="1631577"/>
            <a:ext cx="4536142" cy="3836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0555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D1961-1B84-4E27-82D6-BDE485292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-282159"/>
            <a:ext cx="9404723" cy="2135407"/>
          </a:xfrm>
        </p:spPr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b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                </a:t>
            </a:r>
            <a:r>
              <a:rPr lang="en-IN" b="1" u="sng" dirty="0">
                <a:latin typeface="Aharoni" panose="02010803020104030203" pitchFamily="2" charset="-79"/>
                <a:cs typeface="Aharoni" panose="02010803020104030203" pitchFamily="2" charset="-79"/>
              </a:rPr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0165E-8B0B-4516-8448-491326E58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83" y="1586806"/>
            <a:ext cx="9879524" cy="4867766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HTML5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CSS3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JAVA SCRIPT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BOOTSTRAP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JQUERY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dirty="0"/>
              <a:t>PHOTOSHOP </a:t>
            </a:r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</p:txBody>
      </p:sp>
      <p:pic>
        <p:nvPicPr>
          <p:cNvPr id="2050" name="Picture 2" descr="YouTube's video pick spells doom for Adobe Flash - CNET">
            <a:extLst>
              <a:ext uri="{FF2B5EF4-FFF2-40B4-BE49-F238E27FC236}">
                <a16:creationId xmlns:a16="http://schemas.microsoft.com/office/drawing/2014/main" id="{4C9C16B3-1C9E-4F15-AFBA-4C96E6393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3714">
            <a:off x="10430906" y="1955359"/>
            <a:ext cx="1315563" cy="12754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ifference between CSS and CSS3 - The Crazy Programmer">
            <a:extLst>
              <a:ext uri="{FF2B5EF4-FFF2-40B4-BE49-F238E27FC236}">
                <a16:creationId xmlns:a16="http://schemas.microsoft.com/office/drawing/2014/main" id="{04C5A500-6EE2-433E-8123-7EF9D3F75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7107">
            <a:off x="10048740" y="4035636"/>
            <a:ext cx="1220676" cy="12451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in on Comparisons">
            <a:extLst>
              <a:ext uri="{FF2B5EF4-FFF2-40B4-BE49-F238E27FC236}">
                <a16:creationId xmlns:a16="http://schemas.microsoft.com/office/drawing/2014/main" id="{C1A352AF-D201-43FE-8C04-8B31BDE9C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269701">
            <a:off x="4276552" y="1823057"/>
            <a:ext cx="1145480" cy="11120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Bootstrap 4 – The Most Popular HTML, CSS, and JS Library | jQuery Plugins">
            <a:extLst>
              <a:ext uri="{FF2B5EF4-FFF2-40B4-BE49-F238E27FC236}">
                <a16:creationId xmlns:a16="http://schemas.microsoft.com/office/drawing/2014/main" id="{7F9EC792-EB17-4894-9307-BF8A1A340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166126">
            <a:off x="4335538" y="4371044"/>
            <a:ext cx="1222686" cy="13252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Jquery Logo png images | PNGEgg">
            <a:extLst>
              <a:ext uri="{FF2B5EF4-FFF2-40B4-BE49-F238E27FC236}">
                <a16:creationId xmlns:a16="http://schemas.microsoft.com/office/drawing/2014/main" id="{FC936049-36A8-4D66-B163-A5ADC4000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03811">
            <a:off x="7385026" y="4922220"/>
            <a:ext cx="1210570" cy="13102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Photoshop Logo Png Pic - Adobe Photoshop Transparent PNG - 470x366 - Free  Download on NicePNG">
            <a:extLst>
              <a:ext uri="{FF2B5EF4-FFF2-40B4-BE49-F238E27FC236}">
                <a16:creationId xmlns:a16="http://schemas.microsoft.com/office/drawing/2014/main" id="{C16E8BAE-56BE-4857-B05C-904A5F3B3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4386" y="2459272"/>
            <a:ext cx="1592771" cy="14242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699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4801D-E738-455B-B1E9-BD785E342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71" y="240204"/>
            <a:ext cx="10077729" cy="1400530"/>
          </a:xfrm>
        </p:spPr>
        <p:txBody>
          <a:bodyPr/>
          <a:lstStyle/>
          <a:p>
            <a:r>
              <a:rPr lang="en-IN" sz="4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10D8D-CC31-47B3-A039-B36DFAC3E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459" y="1381490"/>
            <a:ext cx="8946541" cy="4580964"/>
          </a:xfrm>
        </p:spPr>
        <p:txBody>
          <a:bodyPr>
            <a:normAutofit/>
          </a:bodyPr>
          <a:lstStyle/>
          <a:p>
            <a:pPr algn="just"/>
            <a:r>
              <a:rPr lang="en-IN" sz="2400" dirty="0"/>
              <a:t>HTML stands for hyper text markup language.</a:t>
            </a:r>
          </a:p>
          <a:p>
            <a:pPr algn="just"/>
            <a:r>
              <a:rPr lang="en-IN" sz="2400" dirty="0"/>
              <a:t>HTML for creating Web pages.</a:t>
            </a:r>
          </a:p>
          <a:p>
            <a:pPr algn="just"/>
            <a:r>
              <a:rPr lang="en-IN" sz="2400" dirty="0"/>
              <a:t>HTML describes the structure of a Web page.</a:t>
            </a:r>
          </a:p>
          <a:p>
            <a:pPr algn="just"/>
            <a:r>
              <a:rPr lang="en-IN" sz="2400" dirty="0"/>
              <a:t>HTML consists of a series of elements.</a:t>
            </a:r>
          </a:p>
          <a:p>
            <a:pPr algn="just"/>
            <a:r>
              <a:rPr lang="en-IN" sz="2400" dirty="0"/>
              <a:t>HTML elements tell the browser how to display the content.</a:t>
            </a:r>
          </a:p>
          <a:p>
            <a:pPr algn="just"/>
            <a:r>
              <a:rPr lang="en-IN" sz="2400" dirty="0"/>
              <a:t>HTML elements label pieces of content such as "this is a heading", "this is a paragraph", "this is a link", etc.</a:t>
            </a:r>
          </a:p>
          <a:p>
            <a:pPr marL="0" indent="0" algn="just">
              <a:buNone/>
            </a:pPr>
            <a:br>
              <a:rPr lang="en-IN" sz="2400" dirty="0"/>
            </a:br>
            <a:endParaRPr lang="en-IN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8D9D4E-2EC7-4837-8865-D55228ED2BDD}"/>
              </a:ext>
            </a:extLst>
          </p:cNvPr>
          <p:cNvSpPr/>
          <p:nvPr/>
        </p:nvSpPr>
        <p:spPr>
          <a:xfrm>
            <a:off x="9028859" y="1735648"/>
            <a:ext cx="267148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b="1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EXAMPLE</a:t>
            </a:r>
          </a:p>
          <a:p>
            <a:endParaRPr lang="en-IN" sz="1400" b="1" dirty="0">
              <a:latin typeface="Consolas" panose="020B0609020204030204" pitchFamily="49" charset="0"/>
            </a:endParaRPr>
          </a:p>
          <a:p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&lt;!DOCTYPE html&gt;</a:t>
            </a:r>
          </a:p>
          <a:p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&lt;html&gt;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&lt;head&gt;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&lt;title&gt;Page Title&lt;/title&gt;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&lt;/head&gt;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&lt;body&gt;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&lt;h1&gt;My First Heading&lt;/h1&gt;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&lt;p&gt;My first paragraph.&lt;/p&gt;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&lt;/body&gt;</a:t>
            </a:r>
            <a:b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&lt;/html&gt; </a:t>
            </a:r>
            <a:endParaRPr lang="en-IN" sz="12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2" descr="YouTube's video pick spells doom for Adobe Flash - CNET">
            <a:extLst>
              <a:ext uri="{FF2B5EF4-FFF2-40B4-BE49-F238E27FC236}">
                <a16:creationId xmlns:a16="http://schemas.microsoft.com/office/drawing/2014/main" id="{F8F8C2E1-4822-4470-B460-5920EAAF3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94612">
            <a:off x="8009407" y="4970826"/>
            <a:ext cx="1782668" cy="15251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9062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CD0B8-7EA1-4AD9-90A3-78E33A12A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252" y="189578"/>
            <a:ext cx="9404723" cy="1400530"/>
          </a:xfrm>
        </p:spPr>
        <p:txBody>
          <a:bodyPr/>
          <a:lstStyle/>
          <a:p>
            <a:r>
              <a:rPr lang="en-IN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CSS (cascading style sheet)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D50F773-2666-4449-8C51-3EC8D301B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225" y="1201272"/>
            <a:ext cx="8265458" cy="4652681"/>
          </a:xfrm>
        </p:spPr>
        <p:txBody>
          <a:bodyPr/>
          <a:lstStyle/>
          <a:p>
            <a:r>
              <a:rPr lang="en-IN" sz="2400" dirty="0"/>
              <a:t>CSS stands for Cascading Style Sheets.</a:t>
            </a:r>
          </a:p>
          <a:p>
            <a:r>
              <a:rPr lang="en-IN" sz="2400" dirty="0"/>
              <a:t>CSS describes how HTML elements are to be displayed on screen, paper, or in other media.</a:t>
            </a:r>
          </a:p>
          <a:p>
            <a:r>
              <a:rPr lang="en-IN" sz="2400" dirty="0"/>
              <a:t>CSS saves a lot of work. It can control the layout of multiple web pages all at once.</a:t>
            </a:r>
          </a:p>
          <a:p>
            <a:r>
              <a:rPr lang="en-IN" sz="2400" dirty="0"/>
              <a:t>External stylesheets are stored in CSS files.</a:t>
            </a:r>
          </a:p>
          <a:p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1F34F0C-B3B0-4209-8C51-D310119DFAB9}"/>
              </a:ext>
            </a:extLst>
          </p:cNvPr>
          <p:cNvSpPr/>
          <p:nvPr/>
        </p:nvSpPr>
        <p:spPr>
          <a:xfrm>
            <a:off x="8462683" y="1721224"/>
            <a:ext cx="3532092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400" dirty="0">
                <a:latin typeface="Consolas" panose="020B0609020204030204" pitchFamily="49" charset="0"/>
              </a:rPr>
              <a:t>EXAMPLE</a:t>
            </a:r>
          </a:p>
          <a:p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body {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background- color:lightblue;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}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h1 {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color: white;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text-align: center;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}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br>
              <a:rPr lang="en-IN" sz="1200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p {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 font-family:  verdana;</a:t>
            </a:r>
            <a:b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IN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  font-size: 20px;</a:t>
            </a:r>
            <a:endParaRPr lang="en-IN" sz="1200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10" name="Picture 4" descr="Difference between CSS and CSS3 - The Crazy Programmer">
            <a:extLst>
              <a:ext uri="{FF2B5EF4-FFF2-40B4-BE49-F238E27FC236}">
                <a16:creationId xmlns:a16="http://schemas.microsoft.com/office/drawing/2014/main" id="{C18BF167-A8BC-4F1E-814B-581A7682E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047584">
            <a:off x="3114313" y="4592313"/>
            <a:ext cx="1624457" cy="145962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7363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2574</TotalTime>
  <Words>735</Words>
  <Application>Microsoft Office PowerPoint</Application>
  <PresentationFormat>Widescreen</PresentationFormat>
  <Paragraphs>83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Aharoni</vt:lpstr>
      <vt:lpstr>Arial</vt:lpstr>
      <vt:lpstr>Century Gothic</vt:lpstr>
      <vt:lpstr>Consolas</vt:lpstr>
      <vt:lpstr>Segoe UI</vt:lpstr>
      <vt:lpstr>Wingdings</vt:lpstr>
      <vt:lpstr>Wingdings 3</vt:lpstr>
      <vt:lpstr>Ion</vt:lpstr>
      <vt:lpstr>TRAINING PRESENTATION ON  INDIA TOUR</vt:lpstr>
      <vt:lpstr>INTRODUCTION TO PROJECT</vt:lpstr>
      <vt:lpstr>HARDWARE AND SOFTWARE REQUIREMENT </vt:lpstr>
      <vt:lpstr>CONTENT</vt:lpstr>
      <vt:lpstr>INTRODUCTION TO TOOLS</vt:lpstr>
      <vt:lpstr>MICROSOFT  VISUAL STUDIO</vt:lpstr>
      <vt:lpstr>                   TECHNOLOGIES</vt:lpstr>
      <vt:lpstr>HTML</vt:lpstr>
      <vt:lpstr>CSS (cascading style sheet)</vt:lpstr>
      <vt:lpstr>JAVA SCRIPT</vt:lpstr>
      <vt:lpstr>BOOTSTRAP</vt:lpstr>
      <vt:lpstr>JAQUERY</vt:lpstr>
      <vt:lpstr>PHOTOSHOP</vt:lpstr>
      <vt:lpstr>SCREENSHOT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PRESENTATION ON  INDIA TOUR</dc:title>
  <dc:creator>Ramandeep</dc:creator>
  <cp:lastModifiedBy>Ramandeep</cp:lastModifiedBy>
  <cp:revision>51</cp:revision>
  <dcterms:created xsi:type="dcterms:W3CDTF">2022-06-15T08:57:09Z</dcterms:created>
  <dcterms:modified xsi:type="dcterms:W3CDTF">2022-06-18T06:43:46Z</dcterms:modified>
</cp:coreProperties>
</file>